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95" r:id="rId7"/>
    <p:sldId id="296" r:id="rId8"/>
    <p:sldId id="297" r:id="rId9"/>
    <p:sldId id="293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8" r:id="rId23"/>
    <p:sldId id="299" r:id="rId24"/>
    <p:sldId id="290" r:id="rId25"/>
    <p:sldId id="291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7" r:id="rId39"/>
    <p:sldId id="312" r:id="rId40"/>
    <p:sldId id="313" r:id="rId41"/>
    <p:sldId id="314" r:id="rId42"/>
    <p:sldId id="315" r:id="rId43"/>
    <p:sldId id="316" r:id="rId4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6" d="100"/>
          <a:sy n="66" d="100"/>
        </p:scale>
        <p:origin x="-1434" y="-7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D30D3-0A7F-4264-B301-4CD5462AE478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37F3D-B52D-4309-98C9-6C6C05CA5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https://player.vimeo.com/video/1126123519?h=6132c80ff2&amp;amp;amp;badge=0&amp;amp;amp;autopause=0&amp;amp;amp;player_id=0&amp;amp;amp;app_id=58479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37F3D-B52D-4309-98C9-6C6C05CA561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layer.vimeo.com/video/1126123519?h=6132c80ff2&amp;amp;amp;badge=0&amp;amp;amp;autopause=0&amp;amp;amp;player_id=0&amp;amp;amp;app_id=58479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5"/>
            <a:ext cx="16278225" cy="908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2595903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latin typeface="Arial" pitchFamily="34" charset="0"/>
                <a:cs typeface="Arial" pitchFamily="34" charset="0"/>
              </a:rPr>
              <a:t>Διαδικασία εγγραφής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5"/>
            <a:ext cx="16278225" cy="908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2595903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latin typeface="Arial" pitchFamily="34" charset="0"/>
                <a:cs typeface="Arial" pitchFamily="34" charset="0"/>
              </a:rPr>
              <a:t>Διαδικασία εγγραφής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5"/>
            <a:ext cx="16278225" cy="908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2595903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latin typeface="Arial" pitchFamily="34" charset="0"/>
                <a:cs typeface="Arial" pitchFamily="34" charset="0"/>
              </a:rPr>
              <a:t>Διαδικασία εγγραφής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5"/>
            <a:ext cx="16278225" cy="908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2595903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latin typeface="Arial" pitchFamily="34" charset="0"/>
                <a:cs typeface="Arial" pitchFamily="34" charset="0"/>
              </a:rPr>
              <a:t>Διαδικασία εγγραφής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5903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latin typeface="Arial" pitchFamily="34" charset="0"/>
                <a:cs typeface="Arial" pitchFamily="34" charset="0"/>
              </a:rPr>
              <a:t>Διαδικασία εγγραφής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5"/>
            <a:ext cx="16278225" cy="908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4552272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err="1" smtClean="0">
                <a:latin typeface="Arial" pitchFamily="34" charset="0"/>
                <a:cs typeface="Arial" pitchFamily="34" charset="0"/>
              </a:rPr>
              <a:t>Εϊσοδος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 στο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ebaniking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 &amp; Αρχική Σελίδα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5"/>
            <a:ext cx="16278225" cy="908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4552272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err="1" smtClean="0">
                <a:latin typeface="Arial" pitchFamily="34" charset="0"/>
                <a:cs typeface="Arial" pitchFamily="34" charset="0"/>
              </a:rPr>
              <a:t>Εϊσοδος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 στο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ebaniking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 &amp; Αρχική Σελίδα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5"/>
            <a:ext cx="16278225" cy="908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4552272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err="1" smtClean="0">
                <a:latin typeface="Arial" pitchFamily="34" charset="0"/>
                <a:cs typeface="Arial" pitchFamily="34" charset="0"/>
              </a:rPr>
              <a:t>Εϊσοδος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 στο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ebaniking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 &amp; Αρχική Σελίδα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5"/>
            <a:ext cx="16278225" cy="908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3972882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latin typeface="Arial" pitchFamily="34" charset="0"/>
                <a:cs typeface="Arial" pitchFamily="34" charset="0"/>
              </a:rPr>
              <a:t>Διαδικασία Μεταφορών Χρημάτων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114300"/>
            <a:ext cx="15849600" cy="891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5"/>
            <a:ext cx="16278225" cy="908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3972882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latin typeface="Arial" pitchFamily="34" charset="0"/>
                <a:cs typeface="Arial" pitchFamily="34" charset="0"/>
              </a:rPr>
              <a:t>Διαδικασία Μεταφορών Χρημάτων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5"/>
            <a:ext cx="16278225" cy="908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3972882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latin typeface="Arial" pitchFamily="34" charset="0"/>
                <a:cs typeface="Arial" pitchFamily="34" charset="0"/>
              </a:rPr>
              <a:t>Διαδικασία Μεταφορών Χρημάτων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5"/>
            <a:ext cx="16278225" cy="908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4288097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latin typeface="Arial" pitchFamily="34" charset="0"/>
                <a:cs typeface="Arial" pitchFamily="34" charset="0"/>
              </a:rPr>
              <a:t>Διαδικασία Πληρωμών Λογαριασμών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4288097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latin typeface="Arial" pitchFamily="34" charset="0"/>
                <a:cs typeface="Arial" pitchFamily="34" charset="0"/>
              </a:rPr>
              <a:t>Διαδικασία Πληρωμών Λογαριασμών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5"/>
            <a:ext cx="16278225" cy="908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10260694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latin typeface="Arial" pitchFamily="34" charset="0"/>
                <a:cs typeface="Arial" pitchFamily="34" charset="0"/>
              </a:rPr>
              <a:t>Διαδικασία Πληρωμών Λογαριασμών με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RF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(Reference): 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Κωδικός Ηλεκτρονικής Πληρωμής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278225" cy="908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10260694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latin typeface="Arial" pitchFamily="34" charset="0"/>
                <a:cs typeface="Arial" pitchFamily="34" charset="0"/>
              </a:rPr>
              <a:t>Διαδικασία Πληρωμών Λογαριασμών με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RF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(Reference): 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Κωδικός Ηλεκτρονικής Πληρωμής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5"/>
            <a:ext cx="16278225" cy="908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52400" y="7696200"/>
            <a:ext cx="2438400" cy="1283910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36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4"/>
              </a:rPr>
              <a:t>βίντεο</a:t>
            </a:r>
            <a:endParaRPr lang="en-US" sz="3600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7799" y="0"/>
            <a:ext cx="164338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70</Words>
  <Application>Microsoft Office PowerPoint</Application>
  <PresentationFormat>Custom</PresentationFormat>
  <Paragraphs>18</Paragraphs>
  <Slides>43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Maria Tsatsaroni</cp:lastModifiedBy>
  <cp:revision>37</cp:revision>
  <dcterms:created xsi:type="dcterms:W3CDTF">2006-08-16T00:00:00Z</dcterms:created>
  <dcterms:modified xsi:type="dcterms:W3CDTF">2026-06-04T19:53:39Z</dcterms:modified>
</cp:coreProperties>
</file>