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7" r:id="rId17"/>
    <p:sldId id="278" r:id="rId18"/>
    <p:sldId id="279" r:id="rId19"/>
    <p:sldId id="280" r:id="rId20"/>
    <p:sldId id="270" r:id="rId21"/>
    <p:sldId id="271" r:id="rId22"/>
    <p:sldId id="272" r:id="rId23"/>
    <p:sldId id="273" r:id="rId24"/>
    <p:sldId id="282" r:id="rId25"/>
    <p:sldId id="275" r:id="rId26"/>
    <p:sldId id="283" r:id="rId27"/>
    <p:sldId id="284" r:id="rId28"/>
    <p:sldId id="285" r:id="rId29"/>
    <p:sldId id="276" r:id="rId3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3690" autoAdjust="0"/>
  </p:normalViewPr>
  <p:slideViewPr>
    <p:cSldViewPr>
      <p:cViewPr>
        <p:scale>
          <a:sx n="75" d="100"/>
          <a:sy n="75" d="100"/>
        </p:scale>
        <p:origin x="-95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A92F-6D6E-4BCE-81A6-1F84CA2FF2A9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2F7C9-0537-403A-A990-F152A26F50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ταυτοποίηση στα γήπεδα γίνεται κυρίως για να </a:t>
            </a:r>
            <a:r>
              <a:rPr lang="el-GR" b="1" dirty="0" smtClean="0"/>
              <a:t>συνδεθεί το εισιτήριο με συγκεκριμένο φυσικό πρόσωπο</a:t>
            </a:r>
            <a:r>
              <a:rPr lang="el-GR" dirty="0" smtClean="0"/>
              <a:t>. Δηλαδή να ξέρει το σύστημα ότι το εισιτήριο δεν είναι απλώς «ένα χαρτί» ή «ένα QR </a:t>
            </a:r>
            <a:r>
              <a:rPr lang="el-GR" dirty="0" err="1" smtClean="0"/>
              <a:t>code</a:t>
            </a:r>
            <a:r>
              <a:rPr lang="el-GR" dirty="0" smtClean="0"/>
              <a:t>», αλλά ανήκει σε συγκεκριμένο φίλαθλο.</a:t>
            </a:r>
          </a:p>
          <a:p>
            <a:endParaRPr lang="el-GR" dirty="0" smtClean="0"/>
          </a:p>
          <a:p>
            <a:r>
              <a:rPr lang="el-GR" dirty="0" smtClean="0"/>
              <a:t>Ο λόγος είναι κυρίως η </a:t>
            </a:r>
            <a:r>
              <a:rPr lang="el-GR" b="1" dirty="0" smtClean="0"/>
              <a:t>ασφάλεια στα γήπεδα</a:t>
            </a:r>
            <a:r>
              <a:rPr lang="el-GR" dirty="0" smtClean="0"/>
              <a:t> και η καλύτερη διαχείριση της εισόδου: να περιοριστεί η ανώνυμη χρήση εισιτηρίων, η ανεξέλεγκτη μεταβίβαση και γενικά να υπάρχει μεγαλύτερη υπευθυνότητα για το ποιος μπαίνει στον χώρο. Η κυβέρνηση παρουσίασε τη διαδικασία ως «ψηφιακή διαδικασία εισόδου στα γήπεδα» μέσω του </a:t>
            </a:r>
            <a:r>
              <a:rPr lang="el-GR" dirty="0" err="1" smtClean="0"/>
              <a:t>Gov.gr</a:t>
            </a:r>
            <a:r>
              <a:rPr lang="el-GR" dirty="0" smtClean="0"/>
              <a:t> </a:t>
            </a:r>
            <a:r>
              <a:rPr lang="el-GR" dirty="0" err="1" smtClean="0"/>
              <a:t>Wallet</a:t>
            </a:r>
            <a:r>
              <a:rPr lang="el-GR" dirty="0" smtClean="0"/>
              <a:t>.</a:t>
            </a:r>
          </a:p>
          <a:p>
            <a:endParaRPr lang="el-GR" dirty="0" smtClean="0"/>
          </a:p>
          <a:p>
            <a:r>
              <a:rPr lang="el-GR" dirty="0" smtClean="0"/>
              <a:t>Στα γήπεδα η ταυτοποίηση γίνεται για να μη μπαίνει κάποιος ανώνυμα με ένα απλό QR </a:t>
            </a:r>
            <a:r>
              <a:rPr lang="el-GR" dirty="0" err="1" smtClean="0"/>
              <a:t>code</a:t>
            </a:r>
            <a:r>
              <a:rPr lang="el-GR" dirty="0" smtClean="0"/>
              <a:t>. Το εισιτήριο συνδέεται με τα στοιχεία του κατόχου μέσα από το </a:t>
            </a:r>
            <a:r>
              <a:rPr lang="el-GR" dirty="0" err="1" smtClean="0"/>
              <a:t>Gov.gr</a:t>
            </a:r>
            <a:r>
              <a:rPr lang="el-GR" dirty="0" smtClean="0"/>
              <a:t> </a:t>
            </a:r>
            <a:r>
              <a:rPr lang="el-GR" dirty="0" err="1" smtClean="0"/>
              <a:t>Wallet</a:t>
            </a:r>
            <a:r>
              <a:rPr lang="el-GR" dirty="0" smtClean="0"/>
              <a:t>. </a:t>
            </a:r>
            <a:r>
              <a:rPr lang="el-GR" smtClean="0"/>
              <a:t>Έτσι το κράτος και οι διοργανωτές γνωρίζουν ότι το εισιτήριο αντιστοιχεί σε συγκεκριμένο άτομο, κάτι που βοηθά στην ασφάλεια και στον έλεγχο της εισόδου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2F7C9-0537-403A-A990-F152A26F500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Mobile payments made eas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16255999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Prepaid vs virtual card compari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Prepaid vs virtual card compari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0"/>
            <a:ext cx="16256000" cy="9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0"/>
            <a:ext cx="16256000" cy="9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30"/>
            <a:ext cx="16256000" cy="914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408400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5"/>
            <a:ext cx="16278225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156</Words>
  <Application>Microsoft Office PowerPoint</Application>
  <PresentationFormat>Custom</PresentationFormat>
  <Paragraphs>6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Maria Tsatsaroni</cp:lastModifiedBy>
  <cp:revision>18</cp:revision>
  <dcterms:created xsi:type="dcterms:W3CDTF">2006-08-16T00:00:00Z</dcterms:created>
  <dcterms:modified xsi:type="dcterms:W3CDTF">2026-06-11T11:28:17Z</dcterms:modified>
</cp:coreProperties>
</file>