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63" r:id="rId17"/>
    <p:sldId id="279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8" r:id="rId27"/>
    <p:sldId id="272" r:id="rId28"/>
    <p:sldId id="273" r:id="rId29"/>
    <p:sldId id="274" r:id="rId30"/>
    <p:sldId id="275" r:id="rId31"/>
    <p:sldId id="276" r:id="rId3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7" d="100"/>
          <a:sy n="87" d="100"/>
        </p:scale>
        <p:origin x="-31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Messenger app tutorial infograph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0"/>
            <a:ext cx="16256000" cy="914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Πίνακας σύγκρισης εφαρμογών μηνυμάτω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Πίνακας σύγκρισης εφαρμογών μηνυμάτω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16256000" cy="9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Maria Tsatsaroni</cp:lastModifiedBy>
  <cp:revision>8</cp:revision>
  <dcterms:created xsi:type="dcterms:W3CDTF">2006-08-16T00:00:00Z</dcterms:created>
  <dcterms:modified xsi:type="dcterms:W3CDTF">2026-06-12T13:07:06Z</dcterms:modified>
</cp:coreProperties>
</file>